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5" r:id="rId8"/>
    <p:sldId id="267" r:id="rId9"/>
    <p:sldId id="268" r:id="rId10"/>
    <p:sldId id="273" r:id="rId11"/>
    <p:sldId id="274" r:id="rId12"/>
    <p:sldId id="275" r:id="rId13"/>
    <p:sldId id="277" r:id="rId14"/>
    <p:sldId id="278" r:id="rId15"/>
    <p:sldId id="280" r:id="rId16"/>
    <p:sldId id="281" r:id="rId17"/>
    <p:sldId id="282" r:id="rId18"/>
    <p:sldId id="283" r:id="rId19"/>
    <p:sldId id="272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50198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2308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0814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1916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7206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2121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5558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22704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4720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8796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10494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BBE84-47B4-4F30-AA9C-3CE6629F6BA7}" type="datetimeFigureOut">
              <a:rPr lang="vi-VN" smtClean="0"/>
              <a:t>20/06/2025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06EAF-C69C-438D-A799-34BCD807D3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90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032" y="2441074"/>
            <a:ext cx="9144000" cy="197585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 RA VÀO 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RFID,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CẢM BIẾN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HIỂN THỊ TRÊN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TFT</a:t>
            </a: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82023"/>
            <a:ext cx="9129962" cy="1655762"/>
          </a:xfrm>
        </p:spPr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HUỲNH TRANG VĨNH 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22161029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 descr="Kết quả hình ảnh cho hcmute logo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3748" y="0"/>
            <a:ext cx="762000" cy="806116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2025317" y="203577"/>
            <a:ext cx="912996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694067" y="20806"/>
            <a:ext cx="882792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TRƯỜNG ĐẠI HỌC SƯ PHẠM KỸ THUẬT TP. HỒ CHÍ MINH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KHOA ĐIỆN </a:t>
            </a:r>
            <a:r>
              <a:rPr kumimoji="0" lang="en-US" altLang="vi-VN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ĐIỆN</a:t>
            </a:r>
            <a:r>
              <a:rPr kumimoji="0" lang="en-US" altLang="vi-V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TỬ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vi-V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BỘ MÔN KỸ THUẬT MÁY TÍNH - VIỄN THÔNG</a:t>
            </a:r>
            <a:endParaRPr kumimoji="0" lang="en-US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74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341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b="1" dirty="0"/>
              <a:t>III</a:t>
            </a:r>
            <a:r>
              <a:rPr lang="vi-VN" sz="4000" b="1" dirty="0" smtClean="0"/>
              <a:t>/ LƯU ĐỒ</a:t>
            </a:r>
            <a:endParaRPr lang="vi-VN" sz="4000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02" y="1079919"/>
            <a:ext cx="2086993" cy="56580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948489" y="752142"/>
            <a:ext cx="5110655" cy="655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 b="1" dirty="0" smtClean="0"/>
              <a:t>1/ Chương trình chính</a:t>
            </a:r>
            <a:endParaRPr lang="vi-VN" sz="2400" b="1" dirty="0"/>
          </a:p>
        </p:txBody>
      </p:sp>
    </p:spTree>
    <p:extLst>
      <p:ext uri="{BB962C8B-B14F-4D97-AF65-F5344CB8AC3E}">
        <p14:creationId xmlns:p14="http://schemas.microsoft.com/office/powerpoint/2010/main" val="3202307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675"/>
            <a:ext cx="10515600" cy="1325563"/>
          </a:xfrm>
        </p:spPr>
        <p:txBody>
          <a:bodyPr>
            <a:normAutofit/>
          </a:bodyPr>
          <a:lstStyle/>
          <a:p>
            <a:r>
              <a:rPr lang="vi-VN" sz="2400" b="1" dirty="0" smtClean="0"/>
              <a:t>2/ Chương trình con</a:t>
            </a:r>
            <a:endParaRPr lang="vi-VN" sz="2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62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a/ Chương trình con TFT</a:t>
            </a:r>
            <a:endParaRPr lang="vi-VN" sz="2400" b="1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458" y="1318660"/>
            <a:ext cx="2741663" cy="505206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372258" y="194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b/ Chương trình con RCWL-0516</a:t>
            </a:r>
            <a:endParaRPr lang="vi-VN" sz="24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157552" y="1488156"/>
            <a:ext cx="3358048" cy="43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657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173" y="2015289"/>
            <a:ext cx="3212431" cy="243639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10653" y="-277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c/ Chương trình con servo</a:t>
            </a:r>
            <a:endParaRPr lang="vi-VN" sz="24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-3112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/>
              <a:t>d</a:t>
            </a:r>
            <a:r>
              <a:rPr lang="vi-VN" sz="2400" b="1" dirty="0" smtClean="0"/>
              <a:t>/ Chương trình con RFID</a:t>
            </a:r>
            <a:endParaRPr lang="vi-VN" sz="2400" b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219290" y="640280"/>
            <a:ext cx="3047314" cy="60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122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146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e/ Chương trình con DHT22</a:t>
            </a:r>
            <a:endParaRPr lang="vi-VN" sz="24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457700" y="631190"/>
            <a:ext cx="3276600" cy="216662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2508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f/ Chương trình con L298</a:t>
            </a:r>
            <a:endParaRPr lang="vi-VN" sz="2400" b="1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684637" y="3834312"/>
            <a:ext cx="2822726" cy="24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7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6963" y="-3146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/>
              <a:t>g</a:t>
            </a:r>
            <a:r>
              <a:rPr lang="vi-VN" sz="2400" b="1" dirty="0" smtClean="0"/>
              <a:t>/ Chương trình con BH1750</a:t>
            </a:r>
            <a:endParaRPr lang="vi-VN" sz="24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8860" y="628566"/>
            <a:ext cx="2946734" cy="601286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763752" y="-3146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h/ Chương trình con INA219</a:t>
            </a:r>
            <a:endParaRPr lang="vi-VN" sz="2400" b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65525" y="628566"/>
            <a:ext cx="52781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99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146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/>
              <a:t>i</a:t>
            </a:r>
            <a:r>
              <a:rPr lang="vi-VN" sz="2400" b="1" dirty="0" smtClean="0"/>
              <a:t>/ Chương trình con led</a:t>
            </a:r>
            <a:endParaRPr lang="vi-VN" sz="24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988009" y="525346"/>
            <a:ext cx="4215983" cy="34615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5013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j/ Chương trình con ngắt</a:t>
            </a:r>
            <a:endParaRPr lang="vi-VN" sz="2400" b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081152" y="4433638"/>
            <a:ext cx="1692627" cy="23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13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146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k/ Chương trình con tính tốc độ quạt</a:t>
            </a:r>
            <a:endParaRPr lang="vi-VN" sz="2400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856497" y="532598"/>
            <a:ext cx="2479007" cy="6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17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3146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l/ Chương trình con dừng quạt</a:t>
            </a:r>
            <a:endParaRPr lang="vi-VN" sz="2400" b="1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49362" y="681690"/>
            <a:ext cx="1088322" cy="22299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5824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m/ Chương trình con </a:t>
            </a:r>
            <a:r>
              <a:rPr lang="vi-VN" sz="2400" b="1" dirty="0"/>
              <a:t>thiết lập tốc độ quạt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438191" y="3532471"/>
            <a:ext cx="1684504" cy="32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5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6628798056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1558" y="1064794"/>
            <a:ext cx="4908884" cy="57932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341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b="1" dirty="0" smtClean="0"/>
              <a:t>IV/ VIDEO THỰC NGHIỆM</a:t>
            </a:r>
            <a:endParaRPr lang="vi-VN" sz="4000" b="1" dirty="0"/>
          </a:p>
        </p:txBody>
      </p:sp>
    </p:spTree>
    <p:extLst>
      <p:ext uri="{BB962C8B-B14F-4D97-AF65-F5344CB8AC3E}">
        <p14:creationId xmlns:p14="http://schemas.microsoft.com/office/powerpoint/2010/main" val="4117092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5327" y="3075057"/>
            <a:ext cx="3561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vi-V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563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121" y="1"/>
            <a:ext cx="10515600" cy="1040732"/>
          </a:xfrm>
        </p:spPr>
        <p:txBody>
          <a:bodyPr>
            <a:normAutofit/>
          </a:bodyPr>
          <a:lstStyle/>
          <a:p>
            <a:pPr algn="ctr"/>
            <a:r>
              <a:rPr lang="vi-VN" sz="4000" b="1" dirty="0" smtClean="0"/>
              <a:t>I/ TỔNG QUAN VỀ CÁC LINH KIỆN</a:t>
            </a:r>
            <a:endParaRPr lang="vi-VN" sz="4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930611"/>
            <a:ext cx="9268326" cy="681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1/ Vi điều khiển STM32F407 discovery (ARM Cotex M4+DSP Core)</a:t>
            </a:r>
            <a:endParaRPr lang="vi-VN" sz="2400" dirty="0"/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41" y="1914314"/>
            <a:ext cx="4725059" cy="3029373"/>
          </a:xfrm>
          <a:prstGeom prst="rect">
            <a:avLst/>
          </a:prstGeom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05350" y="1767352"/>
            <a:ext cx="577113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Tần số CPU: 168MHz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Dao động thạch anh: 4-26MHz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Dao động nội RTC: 32.768KHz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</a:t>
            </a:r>
            <a:r>
              <a:rPr kumimoji="0" lang="en-US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Flash memory: 1Mb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</a:t>
            </a:r>
            <a:r>
              <a:rPr kumimoji="0" lang="en-US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SRAM: 192Kb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GPIO: 82 chân (đa chức năng). 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Bộ chuyển đổi ADC: tối đa 24 kênh. 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DAC: 2x 12-bit. 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Điện áp nguồn: 1.8V-&gt;3.6V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Công suất tiêu thụ ở nhiệt độ 85</a:t>
            </a: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˚C</a:t>
            </a: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465mW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Dòng điện tiêu thụ: 240 mA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Dòng tối đa trên mỗi chân GPIO: 25 mA</a:t>
            </a:r>
            <a:endParaRPr kumimoji="0" lang="vi-VN" altLang="vi-V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723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37" y="184653"/>
            <a:ext cx="9268326" cy="681622"/>
          </a:xfrm>
        </p:spPr>
        <p:txBody>
          <a:bodyPr>
            <a:normAutofit/>
          </a:bodyPr>
          <a:lstStyle/>
          <a:p>
            <a:r>
              <a:rPr lang="vi-VN" sz="2400" b="1" dirty="0"/>
              <a:t>2</a:t>
            </a:r>
            <a:r>
              <a:rPr lang="vi-VN" sz="2400" b="1" dirty="0" smtClean="0"/>
              <a:t>/ </a:t>
            </a:r>
            <a:r>
              <a:rPr lang="vi-VN" sz="2400" b="1" dirty="0"/>
              <a:t>Cảm biến ánh </a:t>
            </a:r>
            <a:r>
              <a:rPr lang="vi-VN" sz="2400" b="1" dirty="0" smtClean="0"/>
              <a:t>sáng</a:t>
            </a:r>
            <a:r>
              <a:rPr lang="vi-VN" sz="2400" b="1" dirty="0"/>
              <a:t> </a:t>
            </a:r>
            <a:r>
              <a:rPr lang="vi-VN" sz="2400" b="1" dirty="0" smtClean="0"/>
              <a:t>BH1750</a:t>
            </a:r>
            <a:endParaRPr lang="vi-VN" sz="24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13581" b="21020"/>
          <a:stretch/>
        </p:blipFill>
        <p:spPr bwMode="auto">
          <a:xfrm>
            <a:off x="7396414" y="866275"/>
            <a:ext cx="3606465" cy="2183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789" y="866275"/>
            <a:ext cx="6358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+mj-lt"/>
              </a:rPr>
              <a:t>- Phạm vi đo: 1-&gt;65535lx</a:t>
            </a:r>
          </a:p>
          <a:p>
            <a:r>
              <a:rPr lang="vi-VN" sz="2400" dirty="0">
                <a:latin typeface="+mj-lt"/>
              </a:rPr>
              <a:t>- Nguồn cấp (VCC): 3V-&gt;5V (3V)</a:t>
            </a:r>
          </a:p>
          <a:p>
            <a:r>
              <a:rPr lang="vi-VN" sz="2400" dirty="0" smtClean="0">
                <a:latin typeface="+mj-lt"/>
              </a:rPr>
              <a:t>- </a:t>
            </a:r>
            <a:r>
              <a:rPr lang="vi-VN" sz="2400" dirty="0">
                <a:latin typeface="+mj-lt"/>
              </a:rPr>
              <a:t>Dòng điện tiêu thụ: 0.12mA-&gt;0.19mA</a:t>
            </a:r>
          </a:p>
          <a:p>
            <a:r>
              <a:rPr lang="vi-VN" sz="2400" dirty="0">
                <a:latin typeface="+mj-lt"/>
              </a:rPr>
              <a:t>- Công suất tiêu tán tối đa: 260mW</a:t>
            </a:r>
          </a:p>
          <a:p>
            <a:r>
              <a:rPr lang="vi-VN" sz="2400" dirty="0">
                <a:latin typeface="+mj-lt"/>
              </a:rPr>
              <a:t>- Độ chính xác: +/- 20%</a:t>
            </a:r>
          </a:p>
          <a:p>
            <a:r>
              <a:rPr lang="vi-VN" sz="2400" dirty="0">
                <a:latin typeface="+mj-lt"/>
              </a:rPr>
              <a:t>- Nhiệt độ hoạt động: -40˚C-&gt;85˚C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068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Cảm biến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</a:t>
            </a:r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RCWL-0516</a:t>
            </a:r>
            <a:r>
              <a:rPr lang="vi-VN" dirty="0" smtClean="0"/>
              <a:t/>
            </a:r>
            <a:br>
              <a:rPr lang="vi-VN" dirty="0" smtClean="0"/>
            </a:br>
            <a:endParaRPr lang="vi-VN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00789" y="4154419"/>
            <a:ext cx="4620817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Khoảng cách đo: 5m-&gt;7m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2400" dirty="0">
                <a:solidFill>
                  <a:srgbClr val="40404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Điện áp cung cấp: 4V-&gt;24V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2400" dirty="0" smtClean="0">
                <a:solidFill>
                  <a:srgbClr val="40404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vi-VN" sz="2400" dirty="0">
                <a:solidFill>
                  <a:srgbClr val="40404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Dòng điện tiêu thụ: 2.8mA-&gt;3mA</a:t>
            </a: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vi-VN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- Tần số hoạt động: 3.181GHz</a:t>
            </a:r>
            <a:r>
              <a:rPr kumimoji="0" lang="vi-VN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lang="vi-VN" altLang="ja-JP" sz="2400" dirty="0">
              <a:latin typeface="+mj-lt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vi-VN" altLang="vi-V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Content Placeholder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3811" b="2303"/>
          <a:stretch/>
        </p:blipFill>
        <p:spPr bwMode="auto">
          <a:xfrm rot="16200000">
            <a:off x="8368427" y="3248987"/>
            <a:ext cx="1796046" cy="3472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36454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5582"/>
            <a:ext cx="10515600" cy="1325563"/>
          </a:xfrm>
        </p:spPr>
        <p:txBody>
          <a:bodyPr>
            <a:normAutofit/>
          </a:bodyPr>
          <a:lstStyle/>
          <a:p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nhiệt độ, độ </a:t>
            </a:r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ẩm DHT22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2" t="9889"/>
          <a:stretch/>
        </p:blipFill>
        <p:spPr bwMode="auto">
          <a:xfrm>
            <a:off x="1232904" y="4301192"/>
            <a:ext cx="2135940" cy="2298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326" y="1179095"/>
            <a:ext cx="5450305" cy="427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84321" y="740266"/>
            <a:ext cx="37743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Độ phân giải: 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Độ ẩm: 0.1%RH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Nhiệt độ: 0.1</a:t>
            </a: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˚C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Giới hạn đo: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Độ ẩm: 0-100%RH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Nhiệt độ: -40-&gt;80</a:t>
            </a: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˚C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Nguồn cung cấp: 3.3V-&gt;6V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Dòng điện: 0.5-&gt;2.5mA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371600" algn="l"/>
              </a:tabLst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Thời gian lấy mẫu: 2s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42121" y="-228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5/ Cảm biến đo công suất, dòng điện INA219</a:t>
            </a:r>
            <a:endParaRPr lang="vi-V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348056" y="662782"/>
                <a:ext cx="6096000" cy="34482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Nguồn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cấp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3V-&gt;5.5V</a:t>
                </a:r>
                <a:endParaRPr lang="vi-VN" sz="2400" dirty="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áp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bus: </a:t>
                </a: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-26V-&gt;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26V</a:t>
                </a:r>
                <a:endParaRPr lang="vi-VN" sz="2400" dirty="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Dòng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tĩnh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0.7-</a:t>
                </a: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en-US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1mA</a:t>
                </a:r>
                <a:endParaRPr lang="vi-VN" sz="2400" dirty="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𝑉𝑠h𝑢𝑛𝑡</m:t>
                        </m:r>
                      </m:e>
                      <m:sub>
                        <m:r>
                          <a:rPr lang="vi-VN" sz="24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0.32V</a:t>
                </a:r>
                <a:endParaRPr lang="vi-VN" sz="2400" dirty="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Dòng đo tối đa: 3.2A</a:t>
                </a:r>
                <a:r>
                  <a:rPr lang="vi-VN" sz="2400" dirty="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400" dirty="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- Độ phân giải: 12bit</a:t>
                </a:r>
              </a:p>
              <a:p>
                <a:r>
                  <a:rPr lang="vi-VN" sz="2400" dirty="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- Độ chính xác: +-1%</a:t>
                </a:r>
                <a:endParaRPr lang="vi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056" y="662782"/>
                <a:ext cx="6096000" cy="3448252"/>
              </a:xfrm>
              <a:prstGeom prst="rect">
                <a:avLst/>
              </a:prstGeom>
              <a:blipFill>
                <a:blip r:embed="rId3"/>
                <a:stretch>
                  <a:fillRect l="-1500" t="-1416" b="-31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/>
          <a:stretch/>
        </p:blipFill>
        <p:spPr bwMode="auto">
          <a:xfrm>
            <a:off x="7718259" y="4360369"/>
            <a:ext cx="3248526" cy="2179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4381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8679"/>
            <a:ext cx="10515600" cy="1325563"/>
          </a:xfrm>
        </p:spPr>
        <p:txBody>
          <a:bodyPr>
            <a:normAutofit/>
          </a:bodyPr>
          <a:lstStyle/>
          <a:p>
            <a:r>
              <a:rPr lang="vi-VN" sz="2400" b="1" dirty="0" smtClean="0"/>
              <a:t>6/ Bộ đọc thẻ từ RFID</a:t>
            </a:r>
            <a:endParaRPr lang="vi-VN" sz="24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95" y="1771419"/>
            <a:ext cx="5887272" cy="33151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0711" y="1761128"/>
            <a:ext cx="468429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Tần số: 13.56MHz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Nguồn cấp: 2.5V-3.3V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Dòng điện: 13-26mA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Dòng ở chế độ chờ: 10mA-&gt;13mA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Dòng ở chế độ nghỉ: &lt;80uA</a:t>
            </a: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- Tốc độ truyền dữ liệu: 10Mbit/s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Khoảng cách đo: 0-&gt;60mm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Nhiệt độ hoạt động: -20-&gt;80</a:t>
            </a: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˚C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80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6454"/>
            <a:ext cx="10515600" cy="1325563"/>
          </a:xfrm>
        </p:spPr>
        <p:txBody>
          <a:bodyPr>
            <a:normAutofit/>
          </a:bodyPr>
          <a:lstStyle/>
          <a:p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Màn hình hiển thị TFT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/>
          <a:stretch/>
        </p:blipFill>
        <p:spPr bwMode="auto">
          <a:xfrm>
            <a:off x="7333248" y="896937"/>
            <a:ext cx="3717757" cy="2147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70353"/>
            <a:ext cx="6096000" cy="24785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176-220 pixel</a:t>
            </a:r>
            <a:endParaRPr lang="vi-VN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RAM: 87120B</a:t>
            </a:r>
            <a:endParaRPr lang="vi-VN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3.3V-5V</a:t>
            </a:r>
            <a:endParaRPr lang="vi-VN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Dòng tiêu thụ: 80mA</a:t>
            </a:r>
            <a:endParaRPr lang="vi-VN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Màn hình 2.0 inch, hỗ trợ lên đến 65.000 </a:t>
            </a:r>
            <a:r>
              <a:rPr lang="vi-VN" sz="24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màu</a:t>
            </a:r>
            <a:endParaRPr lang="vi-VN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051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8/ Servo điều khiển cửa SG90</a:t>
            </a:r>
            <a:endParaRPr lang="vi-VN" sz="24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142" y="4049959"/>
            <a:ext cx="51587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</a:t>
            </a:r>
            <a:r>
              <a:rPr kumimoji="0" lang="en-US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en-US" altLang="vi-V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Điện</a:t>
            </a:r>
            <a:r>
              <a:rPr kumimoji="0" lang="en-US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en-US" altLang="vi-V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áp</a:t>
            </a: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hoạt động</a:t>
            </a:r>
            <a:r>
              <a:rPr kumimoji="0" lang="en-US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 4.8V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Khối lượng: 9g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Độ rộng băng chết: 10us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Dòng điện tiêu thụ: 10mA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Dòng điện khi có tải: 100mA-&gt;250mA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87" y="3794799"/>
            <a:ext cx="321989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85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8406"/>
            <a:ext cx="10515600" cy="1325563"/>
          </a:xfrm>
        </p:spPr>
        <p:txBody>
          <a:bodyPr>
            <a:normAutofit/>
          </a:bodyPr>
          <a:lstStyle/>
          <a:p>
            <a:r>
              <a:rPr lang="vi-VN" sz="2400" b="1" dirty="0" smtClean="0"/>
              <a:t>9/ </a:t>
            </a:r>
            <a:r>
              <a:rPr lang="vi-VN" sz="2400" b="1" dirty="0"/>
              <a:t>Động cơ DC điều khiển quạt</a:t>
            </a:r>
            <a:endParaRPr lang="vi-V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4503" y="609353"/>
            <a:ext cx="2631650" cy="18669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758006"/>
            <a:ext cx="66374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Điện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định mức DC 3.7V</a:t>
            </a:r>
          </a:p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Dòng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tải 0,65A</a:t>
            </a:r>
          </a:p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Tốc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 không tải 15000 vòng / phút</a:t>
            </a:r>
          </a:p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Trọng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lượng 50 gram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36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10/ Mạch cầu H L298 điều khiển động cơ</a:t>
            </a:r>
            <a:endParaRPr lang="vi-VN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3456545"/>
            <a:ext cx="68756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 áp điều khiển : +5V ~ +12 V</a:t>
            </a: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Dòng tối đa cho mỗi cầu H là :2A</a:t>
            </a: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Điện áp của tín hiệu điều khiển : +5 V ~ +7 V</a:t>
            </a:r>
          </a:p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Dòng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của tín hiệu điều khiển : 0 ~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36mA</a:t>
            </a:r>
          </a:p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suất hao phí : 20W (khi nhiệt độ T = 75 °C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03" y="2801770"/>
            <a:ext cx="2584515" cy="25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1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6612"/>
            <a:ext cx="10515600" cy="1325563"/>
          </a:xfrm>
        </p:spPr>
        <p:txBody>
          <a:bodyPr>
            <a:normAutofit/>
          </a:bodyPr>
          <a:lstStyle/>
          <a:p>
            <a:r>
              <a:rPr lang="vi-VN" sz="2400" b="1" dirty="0" smtClean="0"/>
              <a:t>11/ Module </a:t>
            </a:r>
            <a:r>
              <a:rPr lang="vi-VN" sz="2400" b="1" dirty="0"/>
              <a:t>nguồn Adapter 5V 2A</a:t>
            </a:r>
            <a:endParaRPr lang="vi-VN" sz="24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66" y="1172767"/>
            <a:ext cx="3982006" cy="223868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8442" y="982413"/>
            <a:ext cx="804419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Nguồn cấp cho servo,động cơ DC và các cảm biến hoạt động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Tổng dòng điện tiêu thụ: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I=250+530+0.19+3+2.5+1+80+70+80=1016.69 mA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Do đó sẽ dùng module nguồn Adapter 5V 2A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Điện áp đầu vào: 50-270V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Điện áp đầu ra: 5V</a:t>
            </a:r>
            <a:endParaRPr kumimoji="0" lang="vi-VN" altLang="vi-V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+ Tổng dòng cấp: 2A</a:t>
            </a:r>
            <a:endParaRPr lang="vi-VN" alt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0210" y="3362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 smtClean="0"/>
              <a:t>12/ </a:t>
            </a:r>
            <a:r>
              <a:rPr lang="vi-VN" sz="2400" b="1" dirty="0"/>
              <a:t>Led (trắng)</a:t>
            </a:r>
            <a:endParaRPr lang="vi-VN" sz="2400" dirty="0"/>
          </a:p>
        </p:txBody>
      </p:sp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6" t="8965"/>
          <a:stretch/>
        </p:blipFill>
        <p:spPr>
          <a:xfrm>
            <a:off x="8548437" y="4461480"/>
            <a:ext cx="2129590" cy="1733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442" y="4848977"/>
            <a:ext cx="6096000" cy="958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Điện áp: 3V-3.2V</a:t>
            </a:r>
            <a:endParaRPr lang="vi-VN" sz="2400" dirty="0"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solidFill>
                  <a:srgbClr val="40404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Công suất: 0.25W</a:t>
            </a:r>
            <a:endParaRPr lang="vi-VN" sz="2400" dirty="0"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13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b="1" dirty="0" smtClean="0"/>
              <a:t>II/ SƠ ĐỒ NGUYÊN LÝ</a:t>
            </a:r>
            <a:endParaRPr lang="vi-VN" sz="4000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95" y="1019508"/>
            <a:ext cx="8284409" cy="583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91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fractur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747</Words>
  <Application>Microsoft Office PowerPoint</Application>
  <PresentationFormat>Widescreen</PresentationFormat>
  <Paragraphs>112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游ゴシック</vt:lpstr>
      <vt:lpstr>Yu Mincho</vt:lpstr>
      <vt:lpstr>Arial</vt:lpstr>
      <vt:lpstr>Calibri</vt:lpstr>
      <vt:lpstr>Calibri Light</vt:lpstr>
      <vt:lpstr>Cambria Math</vt:lpstr>
      <vt:lpstr>Times New Roman</vt:lpstr>
      <vt:lpstr>Office Theme</vt:lpstr>
      <vt:lpstr>THIẾT KẾ HỆ THỐNG RA VÀO DÙNG RFID, ĐIỀU KHIỂN CẢM BIẾN VÀ HIỂN THỊ TRÊN TFT</vt:lpstr>
      <vt:lpstr>I/ TỔNG QUAN VỀ CÁC LINH KIỆN</vt:lpstr>
      <vt:lpstr>2/ Cảm biến ánh sáng BH1750</vt:lpstr>
      <vt:lpstr>4/ Cảm biến nhiệt độ, độ ẩm DHT22</vt:lpstr>
      <vt:lpstr>6/ Bộ đọc thẻ từ RFID</vt:lpstr>
      <vt:lpstr>7/ Màn hình hiển thị TFT</vt:lpstr>
      <vt:lpstr>9/ Động cơ DC điều khiển quạt</vt:lpstr>
      <vt:lpstr>11/ Module nguồn Adapter 5V 2A</vt:lpstr>
      <vt:lpstr>II/ SƠ ĐỒ NGUYÊN LÝ</vt:lpstr>
      <vt:lpstr>III/ LƯU ĐỒ</vt:lpstr>
      <vt:lpstr>2/ Chương trình con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IV/ VIDEO 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HỆ THỐNG RA VÀO DÙNG RFID, ĐIỀU KHIỂN CẢM BIẾN VÀ HIỂN THỊ TRÊN TFT</dc:title>
  <dc:creator>MY PC</dc:creator>
  <cp:lastModifiedBy>MY PC</cp:lastModifiedBy>
  <cp:revision>14</cp:revision>
  <dcterms:created xsi:type="dcterms:W3CDTF">2025-06-02T02:37:44Z</dcterms:created>
  <dcterms:modified xsi:type="dcterms:W3CDTF">2025-06-20T03:16:57Z</dcterms:modified>
</cp:coreProperties>
</file>